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41BC-DAA6-4661-8582-429F7429416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1CE84-4E18-449C-B6D1-BB154B9DE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41BC-DAA6-4661-8582-429F7429416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1CE84-4E18-449C-B6D1-BB154B9DE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41BC-DAA6-4661-8582-429F7429416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1CE84-4E18-449C-B6D1-BB154B9DE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41BC-DAA6-4661-8582-429F7429416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1CE84-4E18-449C-B6D1-BB154B9DE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41BC-DAA6-4661-8582-429F7429416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1CE84-4E18-449C-B6D1-BB154B9DE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41BC-DAA6-4661-8582-429F7429416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1CE84-4E18-449C-B6D1-BB154B9DE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41BC-DAA6-4661-8582-429F7429416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1CE84-4E18-449C-B6D1-BB154B9DE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41BC-DAA6-4661-8582-429F7429416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1CE84-4E18-449C-B6D1-BB154B9DE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41BC-DAA6-4661-8582-429F7429416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1CE84-4E18-449C-B6D1-BB154B9DE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41BC-DAA6-4661-8582-429F7429416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1CE84-4E18-449C-B6D1-BB154B9DE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41BC-DAA6-4661-8582-429F7429416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1CE84-4E18-449C-B6D1-BB154B9DE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641BC-DAA6-4661-8582-429F7429416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1CE84-4E18-449C-B6D1-BB154B9DEBA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03818489_nona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4386266" cy="2227269"/>
          </a:xfrm>
        </p:spPr>
        <p:txBody>
          <a:bodyPr>
            <a:normAutofit/>
            <a:scene3d>
              <a:camera prst="orthographicFront">
                <a:rot lat="0" lon="3000000" rev="1500000"/>
              </a:camera>
              <a:lightRig rig="threePt" dir="t"/>
            </a:scene3d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Знаки в нашей жизни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4481" y="285728"/>
            <a:ext cx="58579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Олимпийская символика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1343977384_746027_13214636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000240"/>
            <a:ext cx="7286676" cy="4000528"/>
          </a:xfrm>
          <a:prstGeom prst="rect">
            <a:avLst/>
          </a:prstGeom>
        </p:spPr>
      </p:pic>
      <p:pic>
        <p:nvPicPr>
          <p:cNvPr id="5" name="Рисунок 4" descr="3439772-6bc5e28f94f9a705.jpg"/>
          <p:cNvPicPr>
            <a:picLocks noChangeAspect="1"/>
          </p:cNvPicPr>
          <p:nvPr/>
        </p:nvPicPr>
        <p:blipFill>
          <a:blip r:embed="rId3">
            <a:lum bright="-20000"/>
          </a:blip>
          <a:stretch>
            <a:fillRect/>
          </a:stretch>
        </p:blipFill>
        <p:spPr>
          <a:xfrm>
            <a:off x="500034" y="1928802"/>
            <a:ext cx="8072494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8794" y="285728"/>
            <a:ext cx="5222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Военные знаки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emlbem70-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285860"/>
            <a:ext cx="8215370" cy="5000659"/>
          </a:xfrm>
          <a:prstGeom prst="rect">
            <a:avLst/>
          </a:prstGeom>
        </p:spPr>
      </p:pic>
      <p:pic>
        <p:nvPicPr>
          <p:cNvPr id="5" name="Рисунок 4" descr="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214422"/>
            <a:ext cx="8215370" cy="5000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7357" y="214290"/>
            <a:ext cx="56436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Символы планет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4" name="Рисунок 3" descr="astrologicheskie_simvoly_plan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357298"/>
            <a:ext cx="8072494" cy="5072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4822" y="642918"/>
            <a:ext cx="53056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Знаки зодиака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 descr="predskazanie114.jpg"/>
          <p:cNvPicPr>
            <a:picLocks noChangeAspect="1"/>
          </p:cNvPicPr>
          <p:nvPr/>
        </p:nvPicPr>
        <p:blipFill>
          <a:blip r:embed="rId2">
            <a:lum bright="-20000"/>
          </a:blip>
          <a:stretch>
            <a:fillRect/>
          </a:stretch>
        </p:blipFill>
        <p:spPr>
          <a:xfrm>
            <a:off x="285720" y="1785926"/>
            <a:ext cx="8429684" cy="4714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92_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428604"/>
            <a:ext cx="7143800" cy="585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60181" y="500042"/>
            <a:ext cx="60236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Дорожные знаки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36117_e4596572737a1e1929c6ec0fe0a35aca.p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357299"/>
            <a:ext cx="3000396" cy="2643205"/>
          </a:xfrm>
          <a:prstGeom prst="rect">
            <a:avLst/>
          </a:prstGeom>
        </p:spPr>
      </p:pic>
      <p:pic>
        <p:nvPicPr>
          <p:cNvPr id="5" name="Рисунок 4" descr="1373323317_vezd-zapresch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214818"/>
            <a:ext cx="2857520" cy="2428892"/>
          </a:xfrm>
          <a:prstGeom prst="rect">
            <a:avLst/>
          </a:prstGeom>
        </p:spPr>
      </p:pic>
      <p:pic>
        <p:nvPicPr>
          <p:cNvPr id="6" name="Рисунок 5" descr="det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4071942"/>
            <a:ext cx="2743200" cy="2643182"/>
          </a:xfrm>
          <a:prstGeom prst="rect">
            <a:avLst/>
          </a:prstGeom>
        </p:spPr>
      </p:pic>
      <p:pic>
        <p:nvPicPr>
          <p:cNvPr id="7" name="Рисунок 6" descr="image.jpe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1357298"/>
            <a:ext cx="2714644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357166"/>
            <a:ext cx="77867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Знаки пожарной безопасности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Рисунок 3" descr="Nosmoke1-297x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000240"/>
            <a:ext cx="2828925" cy="28575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 descr="pozharnye-znak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3571876"/>
            <a:ext cx="3114700" cy="3048000"/>
          </a:xfrm>
          <a:prstGeom prst="rect">
            <a:avLst/>
          </a:prstGeom>
        </p:spPr>
      </p:pic>
      <p:pic>
        <p:nvPicPr>
          <p:cNvPr id="6" name="Рисунок 5" descr="znak_napravlyaushaya_sytelka_pod_uglom_Abali.ru_-600x6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2857496"/>
            <a:ext cx="3000396" cy="257176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1" y="214290"/>
            <a:ext cx="64294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00B050"/>
                </a:solidFill>
                <a:effectLst/>
              </a:rPr>
              <a:t>Математические знаки</a:t>
            </a:r>
            <a:endParaRPr lang="ru-RU" sz="5400" b="1" cap="none" spc="0" dirty="0">
              <a:ln/>
              <a:solidFill>
                <a:srgbClr val="00B050"/>
              </a:solidFill>
              <a:effectLst/>
            </a:endParaRPr>
          </a:p>
        </p:txBody>
      </p:sp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968616"/>
            <a:ext cx="4460144" cy="3929090"/>
          </a:xfrm>
          <a:prstGeom prst="rect">
            <a:avLst/>
          </a:prstGeom>
        </p:spPr>
      </p:pic>
      <p:pic>
        <p:nvPicPr>
          <p:cNvPr id="6" name="Рисунок 5" descr="160960_600.jpg"/>
          <p:cNvPicPr>
            <a:picLocks noChangeAspect="1"/>
          </p:cNvPicPr>
          <p:nvPr/>
        </p:nvPicPr>
        <p:blipFill>
          <a:blip r:embed="rId3">
            <a:lum bright="-20000" contrast="-10000"/>
          </a:blip>
          <a:stretch>
            <a:fillRect/>
          </a:stretch>
        </p:blipFill>
        <p:spPr>
          <a:xfrm>
            <a:off x="5000628" y="2071678"/>
            <a:ext cx="3786214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7" y="285728"/>
            <a:ext cx="578647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МУЗЫКАЛЬНЫЕ ЗНАКИ</a:t>
            </a:r>
            <a:endParaRPr lang="ru-RU" sz="5400" b="1" cap="none" spc="0" dirty="0">
              <a:ln w="17780" cmpd="sng">
                <a:solidFill>
                  <a:srgbClr val="7030A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Рисунок 5" descr="220px-Parts_of_a_musical_note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0" y="214290"/>
            <a:ext cx="2095500" cy="2038350"/>
          </a:xfrm>
          <a:prstGeom prst="rect">
            <a:avLst/>
          </a:prstGeom>
        </p:spPr>
      </p:pic>
      <p:pic>
        <p:nvPicPr>
          <p:cNvPr id="7" name="Рисунок 6" descr="treble-cle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857232"/>
            <a:ext cx="2905125" cy="5695950"/>
          </a:xfrm>
          <a:prstGeom prst="rect">
            <a:avLst/>
          </a:prstGeom>
        </p:spPr>
      </p:pic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3500414"/>
            <a:ext cx="5857884" cy="3143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285728"/>
            <a:ext cx="65342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Эмблемы машин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Рисунок 3" descr="690934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285860"/>
            <a:ext cx="3429000" cy="2743200"/>
          </a:xfrm>
          <a:prstGeom prst="rect">
            <a:avLst/>
          </a:prstGeom>
        </p:spPr>
      </p:pic>
      <p:pic>
        <p:nvPicPr>
          <p:cNvPr id="5" name="Рисунок 4" descr="Bez-imeni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3929042"/>
            <a:ext cx="2380953" cy="2928958"/>
          </a:xfrm>
          <a:prstGeom prst="rect">
            <a:avLst/>
          </a:prstGeom>
        </p:spPr>
      </p:pic>
      <p:pic>
        <p:nvPicPr>
          <p:cNvPr id="6" name="Рисунок 5" descr="thumb1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1428736"/>
            <a:ext cx="2500330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61554" y="285728"/>
            <a:ext cx="37820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Жесты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Рисунок 3" descr="any2fbimgloader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285860"/>
            <a:ext cx="3086100" cy="2643196"/>
          </a:xfrm>
          <a:prstGeom prst="rect">
            <a:avLst/>
          </a:prstGeom>
        </p:spPr>
      </p:pic>
      <p:pic>
        <p:nvPicPr>
          <p:cNvPr id="5" name="Рисунок 4" descr="peace-sign-520x34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1214421"/>
            <a:ext cx="3452802" cy="2571769"/>
          </a:xfrm>
          <a:prstGeom prst="rect">
            <a:avLst/>
          </a:prstGeom>
        </p:spPr>
      </p:pic>
      <p:pic>
        <p:nvPicPr>
          <p:cNvPr id="6" name="Рисунок 5" descr="512800-kitay_zifr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4143380"/>
            <a:ext cx="6286544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4481" y="142853"/>
            <a:ext cx="578647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Правила поведения в природе</a:t>
            </a:r>
            <a:endParaRPr lang="ru-RU" sz="5400" b="1" cap="none" spc="0" dirty="0">
              <a:ln w="19050">
                <a:solidFill>
                  <a:srgbClr val="00B05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Рисунок 3" descr="65_html_371c8f1f.png"/>
          <p:cNvPicPr>
            <a:picLocks noChangeAspect="1"/>
          </p:cNvPicPr>
          <p:nvPr/>
        </p:nvPicPr>
        <p:blipFill>
          <a:blip r:embed="rId2">
            <a:lum bright="-20000"/>
          </a:blip>
          <a:stretch>
            <a:fillRect/>
          </a:stretch>
        </p:blipFill>
        <p:spPr>
          <a:xfrm>
            <a:off x="0" y="857232"/>
            <a:ext cx="3000396" cy="3643338"/>
          </a:xfrm>
          <a:prstGeom prst="rect">
            <a:avLst/>
          </a:prstGeom>
        </p:spPr>
      </p:pic>
      <p:pic>
        <p:nvPicPr>
          <p:cNvPr id="5" name="Рисунок 4" descr="74924_html_4cc9c8c1.png"/>
          <p:cNvPicPr>
            <a:picLocks noChangeAspect="1"/>
          </p:cNvPicPr>
          <p:nvPr/>
        </p:nvPicPr>
        <p:blipFill>
          <a:blip r:embed="rId3">
            <a:lum bright="-20000"/>
          </a:blip>
          <a:stretch>
            <a:fillRect/>
          </a:stretch>
        </p:blipFill>
        <p:spPr>
          <a:xfrm>
            <a:off x="6215074" y="571480"/>
            <a:ext cx="2928926" cy="3786214"/>
          </a:xfrm>
          <a:prstGeom prst="rect">
            <a:avLst/>
          </a:prstGeom>
        </p:spPr>
      </p:pic>
      <p:pic>
        <p:nvPicPr>
          <p:cNvPr id="6" name="Рисунок 5" descr="no11_23.gif"/>
          <p:cNvPicPr>
            <a:picLocks noChangeAspect="1"/>
          </p:cNvPicPr>
          <p:nvPr/>
        </p:nvPicPr>
        <p:blipFill>
          <a:blip r:embed="rId4">
            <a:lum bright="-20000"/>
          </a:blip>
          <a:stretch>
            <a:fillRect/>
          </a:stretch>
        </p:blipFill>
        <p:spPr>
          <a:xfrm>
            <a:off x="3071802" y="2857496"/>
            <a:ext cx="3214710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61555" y="357166"/>
            <a:ext cx="53091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Уход за одеждой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 descr="gladit_2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214422"/>
            <a:ext cx="2857500" cy="2857500"/>
          </a:xfrm>
          <a:prstGeom prst="rect">
            <a:avLst/>
          </a:prstGeom>
        </p:spPr>
      </p:pic>
      <p:pic>
        <p:nvPicPr>
          <p:cNvPr id="5" name="Рисунок 4" descr="nelzya-stira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286000"/>
            <a:ext cx="2286000" cy="2286000"/>
          </a:xfrm>
          <a:prstGeom prst="rect">
            <a:avLst/>
          </a:prstGeom>
        </p:spPr>
      </p:pic>
      <p:pic>
        <p:nvPicPr>
          <p:cNvPr id="6" name="Рисунок 5" descr="stirka-v-holodnoj-vod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3929066"/>
            <a:ext cx="2286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31</Words>
  <Application>Microsoft Office PowerPoint</Application>
  <PresentationFormat>Экран (4:3)</PresentationFormat>
  <Paragraphs>13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Знаки в нашей жизни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Знаки в нашей жизни</dc:title>
  <dc:creator>user</dc:creator>
  <cp:lastModifiedBy>звездочка детский сад</cp:lastModifiedBy>
  <cp:revision>7</cp:revision>
  <dcterms:created xsi:type="dcterms:W3CDTF">2016-10-01T18:21:03Z</dcterms:created>
  <dcterms:modified xsi:type="dcterms:W3CDTF">2020-11-30T15:37:26Z</dcterms:modified>
</cp:coreProperties>
</file>