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8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2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0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23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9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3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8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3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6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34B8-74FD-489B-800F-FEE1C83F2EC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E1C1-D65A-4EB0-9586-81530EB6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3020969"/>
            <a:ext cx="8144134" cy="1373070"/>
          </a:xfrm>
        </p:spPr>
        <p:txBody>
          <a:bodyPr/>
          <a:lstStyle/>
          <a:p>
            <a:r>
              <a:rPr lang="ru-RU" b="1" dirty="0"/>
              <a:t>«Здравствуй, Китай!»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Знакомство с музыкой и культурой Китая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409766"/>
            <a:ext cx="12560300" cy="8376150"/>
          </a:xfrm>
        </p:spPr>
      </p:pic>
    </p:spTree>
    <p:extLst>
      <p:ext uri="{BB962C8B-B14F-4D97-AF65-F5344CB8AC3E}">
        <p14:creationId xmlns:p14="http://schemas.microsoft.com/office/powerpoint/2010/main" val="340943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866"/>
            <a:ext cx="12192000" cy="8120063"/>
          </a:xfrm>
        </p:spPr>
      </p:pic>
    </p:spTree>
    <p:extLst>
      <p:ext uri="{BB962C8B-B14F-4D97-AF65-F5344CB8AC3E}">
        <p14:creationId xmlns:p14="http://schemas.microsoft.com/office/powerpoint/2010/main" val="108659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966"/>
            <a:ext cx="12192000" cy="8473440"/>
          </a:xfrm>
        </p:spPr>
      </p:pic>
    </p:spTree>
    <p:extLst>
      <p:ext uri="{BB962C8B-B14F-4D97-AF65-F5344CB8AC3E}">
        <p14:creationId xmlns:p14="http://schemas.microsoft.com/office/powerpoint/2010/main" val="26545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292100"/>
            <a:ext cx="12738100" cy="8465939"/>
          </a:xfrm>
        </p:spPr>
      </p:pic>
    </p:spTree>
    <p:extLst>
      <p:ext uri="{BB962C8B-B14F-4D97-AF65-F5344CB8AC3E}">
        <p14:creationId xmlns:p14="http://schemas.microsoft.com/office/powerpoint/2010/main" val="38707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737"/>
          </a:xfrm>
        </p:spPr>
      </p:pic>
    </p:spTree>
    <p:extLst>
      <p:ext uri="{BB962C8B-B14F-4D97-AF65-F5344CB8AC3E}">
        <p14:creationId xmlns:p14="http://schemas.microsoft.com/office/powerpoint/2010/main" val="20559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395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57" y="0"/>
            <a:ext cx="5088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039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0"/>
            <a:ext cx="6388100" cy="79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0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26"/>
            <a:ext cx="12192001" cy="7665426"/>
          </a:xfrm>
        </p:spPr>
      </p:pic>
    </p:spTree>
    <p:extLst>
      <p:ext uri="{BB962C8B-B14F-4D97-AF65-F5344CB8AC3E}">
        <p14:creationId xmlns:p14="http://schemas.microsoft.com/office/powerpoint/2010/main" val="191262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100"/>
            <a:ext cx="12192000" cy="7480300"/>
          </a:xfrm>
        </p:spPr>
      </p:pic>
    </p:spTree>
    <p:extLst>
      <p:ext uri="{BB962C8B-B14F-4D97-AF65-F5344CB8AC3E}">
        <p14:creationId xmlns:p14="http://schemas.microsoft.com/office/powerpoint/2010/main" val="398910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581900"/>
          </a:xfrm>
        </p:spPr>
      </p:pic>
    </p:spTree>
    <p:extLst>
      <p:ext uri="{BB962C8B-B14F-4D97-AF65-F5344CB8AC3E}">
        <p14:creationId xmlns:p14="http://schemas.microsoft.com/office/powerpoint/2010/main" val="2944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16"/>
            <a:ext cx="12192000" cy="795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52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335"/>
          </a:xfrm>
        </p:spPr>
      </p:pic>
    </p:spTree>
    <p:extLst>
      <p:ext uri="{BB962C8B-B14F-4D97-AF65-F5344CB8AC3E}">
        <p14:creationId xmlns:p14="http://schemas.microsoft.com/office/powerpoint/2010/main" val="159515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170"/>
          </a:xfrm>
        </p:spPr>
      </p:pic>
    </p:spTree>
    <p:extLst>
      <p:ext uri="{BB962C8B-B14F-4D97-AF65-F5344CB8AC3E}">
        <p14:creationId xmlns:p14="http://schemas.microsoft.com/office/powerpoint/2010/main" val="105157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2" y="1961061"/>
            <a:ext cx="6805060" cy="452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8" y="581841"/>
            <a:ext cx="6477244" cy="3643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59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537"/>
            <a:ext cx="12252960" cy="7155537"/>
          </a:xfrm>
        </p:spPr>
      </p:pic>
    </p:spTree>
    <p:extLst>
      <p:ext uri="{BB962C8B-B14F-4D97-AF65-F5344CB8AC3E}">
        <p14:creationId xmlns:p14="http://schemas.microsoft.com/office/powerpoint/2010/main" val="326815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24"/>
            <a:ext cx="12192000" cy="768967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23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935427"/>
          </a:xfrm>
        </p:spPr>
      </p:pic>
    </p:spTree>
    <p:extLst>
      <p:ext uri="{BB962C8B-B14F-4D97-AF65-F5344CB8AC3E}">
        <p14:creationId xmlns:p14="http://schemas.microsoft.com/office/powerpoint/2010/main" val="376881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433187"/>
          </a:xfrm>
        </p:spPr>
      </p:pic>
    </p:spTree>
    <p:extLst>
      <p:ext uri="{BB962C8B-B14F-4D97-AF65-F5344CB8AC3E}">
        <p14:creationId xmlns:p14="http://schemas.microsoft.com/office/powerpoint/2010/main" val="392394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766"/>
            <a:ext cx="12573000" cy="8386192"/>
          </a:xfrm>
        </p:spPr>
      </p:pic>
    </p:spTree>
    <p:extLst>
      <p:ext uri="{BB962C8B-B14F-4D97-AF65-F5344CB8AC3E}">
        <p14:creationId xmlns:p14="http://schemas.microsoft.com/office/powerpoint/2010/main" val="33072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0"/>
            <a:ext cx="65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26</TotalTime>
  <Words>11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Берлин</vt:lpstr>
      <vt:lpstr>«Здравствуй, Китай!»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«Здравствуй, Китай!» </dc:title>
  <dc:creator>Вадим Родин</dc:creator>
  <cp:lastModifiedBy>Вадим Родин</cp:lastModifiedBy>
  <cp:revision>3</cp:revision>
  <dcterms:created xsi:type="dcterms:W3CDTF">2020-12-15T18:35:00Z</dcterms:created>
  <dcterms:modified xsi:type="dcterms:W3CDTF">2020-12-15T19:01:32Z</dcterms:modified>
</cp:coreProperties>
</file>