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8" r:id="rId4"/>
    <p:sldId id="259" r:id="rId5"/>
    <p:sldId id="270" r:id="rId6"/>
    <p:sldId id="279" r:id="rId7"/>
    <p:sldId id="271" r:id="rId8"/>
    <p:sldId id="278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EE406-FCB6-45D5-A0D3-064C0C0EE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9BD6B4-7A1A-4B85-8720-9A26D698F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Путешествие в Японию</a:t>
            </a:r>
          </a:p>
        </p:txBody>
      </p:sp>
    </p:spTree>
    <p:extLst>
      <p:ext uri="{BB962C8B-B14F-4D97-AF65-F5344CB8AC3E}">
        <p14:creationId xmlns:p14="http://schemas.microsoft.com/office/powerpoint/2010/main" val="206889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япония\c8e2d8005f5bc50974a7c10779b8d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5407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2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япония\Page_00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0" t="13698" r="12035" b="54553"/>
          <a:stretch/>
        </p:blipFill>
        <p:spPr bwMode="auto">
          <a:xfrm>
            <a:off x="-25476" y="-171400"/>
            <a:ext cx="9143999" cy="7029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5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4098" name="Picture 2" descr="C:\Users\Ольга\Desktop\япония\Page_00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t="14345" r="19357" b="537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0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9512" y="260648"/>
            <a:ext cx="8784976" cy="6264696"/>
            <a:chOff x="251520" y="620688"/>
            <a:chExt cx="8640960" cy="576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0" y="620688"/>
              <a:ext cx="8640960" cy="57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5" name="Picture 2" descr="C:\Users\Ольга\Desktop\япония\jap-a[1]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052736"/>
              <a:ext cx="4644000" cy="46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572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C7372F8-BC28-4415-A205-CCDE1241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8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5400000">
            <a:off x="-1089248" y="1124744"/>
            <a:ext cx="6858000" cy="4608512"/>
            <a:chOff x="395536" y="476672"/>
            <a:chExt cx="8352928" cy="590465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95536" y="476672"/>
              <a:ext cx="8352928" cy="5904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2" descr="C:\Users\Ольга\Desktop\япония\natsionalnaya-odejda-yaponii-mujskaya-i-jenskaya-169875-large (1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02279" y="-428046"/>
              <a:ext cx="5539442" cy="76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B3E37E2-942E-4746-9621-F936DD56CA12}"/>
              </a:ext>
            </a:extLst>
          </p:cNvPr>
          <p:cNvGrpSpPr/>
          <p:nvPr/>
        </p:nvGrpSpPr>
        <p:grpSpPr>
          <a:xfrm rot="5400000">
            <a:off x="3248980" y="962980"/>
            <a:ext cx="6858000" cy="4932040"/>
            <a:chOff x="395536" y="476672"/>
            <a:chExt cx="8352928" cy="5904656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AF7360B-FB8A-4A69-9C53-2E0FAF6C4A8C}"/>
                </a:ext>
              </a:extLst>
            </p:cNvPr>
            <p:cNvSpPr/>
            <p:nvPr/>
          </p:nvSpPr>
          <p:spPr>
            <a:xfrm>
              <a:off x="395536" y="476672"/>
              <a:ext cx="8352928" cy="5904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Picture 2" descr="C:\Users\Ольга\Desktop\япония\58d4fbff96b14.jpg">
              <a:extLst>
                <a:ext uri="{FF2B5EF4-FFF2-40B4-BE49-F238E27FC236}">
                  <a16:creationId xmlns:a16="http://schemas.microsoft.com/office/drawing/2014/main" id="{C0BADD33-DE20-4397-A203-05B40EB6C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23110" y="-585000"/>
              <a:ext cx="5097780" cy="80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720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япония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r="4898"/>
          <a:stretch/>
        </p:blipFill>
        <p:spPr bwMode="auto">
          <a:xfrm rot="20119269">
            <a:off x="408423" y="3195877"/>
            <a:ext cx="4643616" cy="30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\Desktop\япония\F2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390">
            <a:off x="3580042" y="763814"/>
            <a:ext cx="5181621" cy="315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1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30B737B-66A2-4753-BFF4-4754D781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16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45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93338"/>
      </a:dk1>
      <a:lt1>
        <a:sysClr val="window" lastClr="DADDD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Вадим Родин</cp:lastModifiedBy>
  <cp:revision>18</cp:revision>
  <dcterms:created xsi:type="dcterms:W3CDTF">2017-06-18T15:30:51Z</dcterms:created>
  <dcterms:modified xsi:type="dcterms:W3CDTF">2019-12-13T17:46:52Z</dcterms:modified>
</cp:coreProperties>
</file>